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76165" autoAdjust="0"/>
  </p:normalViewPr>
  <p:slideViewPr>
    <p:cSldViewPr>
      <p:cViewPr varScale="1">
        <p:scale>
          <a:sx n="55" d="100"/>
          <a:sy n="55" d="100"/>
        </p:scale>
        <p:origin x="-1794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E6122-A702-4A85-AB52-B35C16AB409C}" type="datetimeFigureOut">
              <a:rPr lang="en-IN" smtClean="0"/>
              <a:t>24-10-2020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58A61F-3DFC-4579-B9EB-639AAEE763B7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N" smtClean="0"/>
              <a:t>Figure 1 : https://biomedpharmajournal.org/vol8no1/fully-automated-cruise-control-system-using-ultrasonic-sensor/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8A61F-3DFC-4579-B9EB-639AAEE763B7}" type="slidenum">
              <a:rPr lang="en-IN" smtClean="0"/>
              <a:t>2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Vinay\Documents\HH-Study\DEIS\Project\Tollgate2\media\Robot-T2\VID_20201022_194900.mp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Vinay\Documents\HH-Study\DEIS\Project\Tollgate2\media\Robot-T2\VID_20201022_195051.mp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Vinay\Documents\HH-Study\DEIS\Project\Tollgate2\media\Robot-T2\VID_20201022_195247.mp4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Completely relying on on-board sensors – Adaptive Cruise Control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err="1" smtClean="0"/>
              <a:t>Vinay</a:t>
            </a:r>
            <a:r>
              <a:rPr lang="en-IN" dirty="0" smtClean="0"/>
              <a:t> </a:t>
            </a:r>
            <a:r>
              <a:rPr lang="en-IN" dirty="0" err="1" smtClean="0"/>
              <a:t>Sawant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Goal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In case of failure of communication between the robots, the individual robot should rely on on-board sensors to navigate in the environment.</a:t>
            </a:r>
          </a:p>
          <a:p>
            <a:r>
              <a:rPr lang="en-IN" dirty="0" smtClean="0"/>
              <a:t>Example: Adaptive Cruise Control</a:t>
            </a:r>
            <a:endParaRPr lang="en-IN" dirty="0"/>
          </a:p>
        </p:txBody>
      </p:sp>
      <p:pic>
        <p:nvPicPr>
          <p:cNvPr id="1026" name="Picture 2" descr="C:\Users\Vinay\Documents\HH-Study\DEIS\Project\Tollgate2\working of ACC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2200" y="4267200"/>
            <a:ext cx="4095135" cy="2590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Approach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Using ultrasonic based obstacle detection, increase/ decrease speed of the robot.</a:t>
            </a:r>
          </a:p>
          <a:p>
            <a:r>
              <a:rPr lang="en-IN" dirty="0" smtClean="0"/>
              <a:t>The robot will also brake without collision.</a:t>
            </a:r>
          </a:p>
          <a:p>
            <a:r>
              <a:rPr lang="en-IN" dirty="0" smtClean="0"/>
              <a:t>Future work will include combine use of other sensors like camera along with ultrasonic sensors.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Result </a:t>
            </a:r>
            <a:r>
              <a:rPr lang="en-IN" smtClean="0"/>
              <a:t>– Maintaining </a:t>
            </a:r>
            <a:r>
              <a:rPr lang="en-IN" dirty="0" smtClean="0"/>
              <a:t>safe distance</a:t>
            </a:r>
            <a:endParaRPr lang="en-IN" dirty="0"/>
          </a:p>
        </p:txBody>
      </p:sp>
      <p:pic>
        <p:nvPicPr>
          <p:cNvPr id="4" name="VID_20201022_194900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1066800" y="1981200"/>
            <a:ext cx="7039999" cy="396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Result – Accelerate/Decelerate</a:t>
            </a:r>
            <a:endParaRPr lang="en-IN" dirty="0"/>
          </a:p>
        </p:txBody>
      </p:sp>
      <p:pic>
        <p:nvPicPr>
          <p:cNvPr id="4" name="VID_20201022_195051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1219200" y="1981200"/>
            <a:ext cx="7040000" cy="396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Result – Avoiding Collision</a:t>
            </a:r>
            <a:endParaRPr lang="en-IN" dirty="0"/>
          </a:p>
        </p:txBody>
      </p:sp>
      <p:pic>
        <p:nvPicPr>
          <p:cNvPr id="4" name="VID_20201022_195247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1143000" y="1905000"/>
            <a:ext cx="7040000" cy="396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667000"/>
            <a:ext cx="8229600" cy="1143000"/>
          </a:xfrm>
        </p:spPr>
        <p:txBody>
          <a:bodyPr/>
          <a:lstStyle/>
          <a:p>
            <a:r>
              <a:rPr lang="en-IN" dirty="0" smtClean="0"/>
              <a:t>Thank you!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103</Words>
  <Application>Microsoft Office PowerPoint</Application>
  <PresentationFormat>On-screen Show (4:3)</PresentationFormat>
  <Paragraphs>15</Paragraphs>
  <Slides>7</Slides>
  <Notes>1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Completely relying on on-board sensors – Adaptive Cruise Control</vt:lpstr>
      <vt:lpstr>Goal</vt:lpstr>
      <vt:lpstr>Approach</vt:lpstr>
      <vt:lpstr>Result – Maintaining safe distance</vt:lpstr>
      <vt:lpstr>Result – Accelerate/Decelerate</vt:lpstr>
      <vt:lpstr>Result – Avoiding Collision</vt:lpstr>
      <vt:lpstr>Thank you!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Relying on onboard sensors – Cruise Control</dc:title>
  <dc:creator>Vinay Sawant</dc:creator>
  <cp:lastModifiedBy>Vinay</cp:lastModifiedBy>
  <cp:revision>5</cp:revision>
  <dcterms:created xsi:type="dcterms:W3CDTF">2006-08-16T00:00:00Z</dcterms:created>
  <dcterms:modified xsi:type="dcterms:W3CDTF">2020-10-24T16:16:15Z</dcterms:modified>
</cp:coreProperties>
</file>

<file path=docProps/thumbnail.jpeg>
</file>